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0" r:id="rId5"/>
    <p:sldId id="259" r:id="rId6"/>
    <p:sldId id="267" r:id="rId7"/>
    <p:sldId id="260" r:id="rId8"/>
    <p:sldId id="268" r:id="rId9"/>
    <p:sldId id="261" r:id="rId10"/>
    <p:sldId id="269" r:id="rId11"/>
    <p:sldId id="262" r:id="rId12"/>
    <p:sldId id="265" r:id="rId13"/>
    <p:sldId id="263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917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108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10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330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6656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37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9624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67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132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63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839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454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714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156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539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816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046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ED98F-3A52-4376-BA11-DC14158D054C}" type="datetimeFigureOut">
              <a:rPr lang="es-PE" smtClean="0"/>
              <a:t>23/10/2019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4974C-0EBC-4B1C-9F89-1BD28D9560C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9532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names.org/postal-codes/US/CA/california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357E7C6-2261-493F-9007-4D0093EE4E91}"/>
              </a:ext>
            </a:extLst>
          </p:cNvPr>
          <p:cNvSpPr/>
          <p:nvPr/>
        </p:nvSpPr>
        <p:spPr>
          <a:xfrm>
            <a:off x="927877" y="2642215"/>
            <a:ext cx="106410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</a:t>
            </a:r>
            <a:r>
              <a:rPr lang="es-ES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BIG </a:t>
            </a:r>
            <a:r>
              <a:rPr lang="en-US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CITIES</a:t>
            </a:r>
          </a:p>
        </p:txBody>
      </p:sp>
    </p:spTree>
    <p:extLst>
      <p:ext uri="{BB962C8B-B14F-4D97-AF65-F5344CB8AC3E}">
        <p14:creationId xmlns:p14="http://schemas.microsoft.com/office/powerpoint/2010/main" val="225727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742C2A5-9BA2-42E2-964E-7A8B6F5B8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"/>
          <a:stretch/>
        </p:blipFill>
        <p:spPr>
          <a:xfrm>
            <a:off x="6108597" y="1326776"/>
            <a:ext cx="5977728" cy="4294571"/>
          </a:xfrm>
          <a:prstGeom prst="rect">
            <a:avLst/>
          </a:prstGeom>
        </p:spPr>
      </p:pic>
      <p:pic>
        <p:nvPicPr>
          <p:cNvPr id="5" name="Imagen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09E12365-09DB-4F37-9FF0-B01ED885E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" y="1326776"/>
            <a:ext cx="5839433" cy="42945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790721-B0FE-47AF-953C-20EFB9D40B2F}"/>
              </a:ext>
            </a:extLst>
          </p:cNvPr>
          <p:cNvSpPr txBox="1"/>
          <p:nvPr/>
        </p:nvSpPr>
        <p:spPr>
          <a:xfrm>
            <a:off x="1272988" y="5889812"/>
            <a:ext cx="313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one hot encoding for Manhattan venues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52101E-9A23-43BC-BF16-BAA6F19FC9BD}"/>
              </a:ext>
            </a:extLst>
          </p:cNvPr>
          <p:cNvSpPr txBox="1"/>
          <p:nvPr/>
        </p:nvSpPr>
        <p:spPr>
          <a:xfrm>
            <a:off x="7646896" y="5889812"/>
            <a:ext cx="300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popular venues in Manhattan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044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E386A-702D-4F41-BA4A-D6D31D00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venue</a:t>
            </a:r>
            <a:endParaRPr lang="es-PE" dirty="0"/>
          </a:p>
        </p:txBody>
      </p:sp>
      <p:pic>
        <p:nvPicPr>
          <p:cNvPr id="5" name="Imagen 4" descr="Imagen que contiene piso, interior, ventana, tabla&#10;&#10;Descripción generada automáticamente">
            <a:extLst>
              <a:ext uri="{FF2B5EF4-FFF2-40B4-BE49-F238E27FC236}">
                <a16:creationId xmlns:a16="http://schemas.microsoft.com/office/drawing/2014/main" id="{1E83ABED-B09F-4950-9F21-ACAAE665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" y="2057401"/>
            <a:ext cx="5327405" cy="3991326"/>
          </a:xfrm>
          <a:prstGeom prst="rect">
            <a:avLst/>
          </a:prstGeom>
        </p:spPr>
      </p:pic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FF48553-201F-4FA4-A883-D0A0214DA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r="7407" b="2540"/>
          <a:stretch/>
        </p:blipFill>
        <p:spPr>
          <a:xfrm>
            <a:off x="6062945" y="2105482"/>
            <a:ext cx="6048846" cy="38951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643DB56-5619-45CC-93AB-CB5351EF01D3}"/>
              </a:ext>
            </a:extLst>
          </p:cNvPr>
          <p:cNvSpPr txBox="1"/>
          <p:nvPr/>
        </p:nvSpPr>
        <p:spPr>
          <a:xfrm>
            <a:off x="1939962" y="6158155"/>
            <a:ext cx="19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Coffee Shops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48A05A-3EA2-4C83-92D1-8C08FDA4E866}"/>
              </a:ext>
            </a:extLst>
          </p:cNvPr>
          <p:cNvSpPr txBox="1"/>
          <p:nvPr/>
        </p:nvSpPr>
        <p:spPr>
          <a:xfrm>
            <a:off x="7739345" y="615815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Coffee Shops in Toronto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5283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32664EF-FFEB-459C-A289-F32376A4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3" y="1630524"/>
            <a:ext cx="5966977" cy="3566469"/>
          </a:xfr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E122DED-57E2-44D5-95F0-98CE07305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11" y="1661007"/>
            <a:ext cx="5837426" cy="353598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79CEBAB-5605-4E91-A7AD-5B99F23A7740}"/>
              </a:ext>
            </a:extLst>
          </p:cNvPr>
          <p:cNvSpPr/>
          <p:nvPr/>
        </p:nvSpPr>
        <p:spPr>
          <a:xfrm>
            <a:off x="9337040" y="3769203"/>
            <a:ext cx="104648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AF339-2652-4B97-A676-25CCB0907848}"/>
              </a:ext>
            </a:extLst>
          </p:cNvPr>
          <p:cNvSpPr txBox="1"/>
          <p:nvPr/>
        </p:nvSpPr>
        <p:spPr>
          <a:xfrm>
            <a:off x="386080" y="5369737"/>
            <a:ext cx="503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Downtown is crowded with coffee shops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006E54-3922-4A34-86B4-535C6A36886E}"/>
              </a:ext>
            </a:extLst>
          </p:cNvPr>
          <p:cNvSpPr txBox="1"/>
          <p:nvPr/>
        </p:nvSpPr>
        <p:spPr>
          <a:xfrm>
            <a:off x="7211060" y="5298162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 </a:t>
            </a:r>
            <a:r>
              <a:rPr lang="en-US" dirty="0" err="1"/>
              <a:t>Spadina</a:t>
            </a:r>
            <a:r>
              <a:rPr lang="en-US" dirty="0"/>
              <a:t> Fort York would be a good place to open a coffee shop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0428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43D9F-9A19-4D27-B5E1-82B1A435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 place</a:t>
            </a:r>
            <a:endParaRPr lang="es-PE" dirty="0"/>
          </a:p>
        </p:txBody>
      </p:sp>
      <p:pic>
        <p:nvPicPr>
          <p:cNvPr id="5" name="Imagen 4" descr="Imagen que contiene interior, cuarto, tabla, techo&#10;&#10;Descripción generada automáticamente">
            <a:extLst>
              <a:ext uri="{FF2B5EF4-FFF2-40B4-BE49-F238E27FC236}">
                <a16:creationId xmlns:a16="http://schemas.microsoft.com/office/drawing/2014/main" id="{258FF1DA-3F8F-44E5-A8FD-53019E8D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336544"/>
            <a:ext cx="5829300" cy="3276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F40DF93-E9DA-4ED7-93DD-28CE2E5570A1}"/>
              </a:ext>
            </a:extLst>
          </p:cNvPr>
          <p:cNvSpPr txBox="1"/>
          <p:nvPr/>
        </p:nvSpPr>
        <p:spPr>
          <a:xfrm>
            <a:off x="518159" y="5892287"/>
            <a:ext cx="541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a good idea to open a Pizza place in Toronto</a:t>
            </a:r>
            <a:endParaRPr lang="es-PE" dirty="0"/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FBFE7C3-FBAD-4EA1-B896-49736C28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5025" r="3237" b="5025"/>
          <a:stretch/>
        </p:blipFill>
        <p:spPr>
          <a:xfrm>
            <a:off x="6293115" y="2336544"/>
            <a:ext cx="5789363" cy="33680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DD703F1-6E37-420A-9167-B6040B1B4171}"/>
              </a:ext>
            </a:extLst>
          </p:cNvPr>
          <p:cNvSpPr txBox="1"/>
          <p:nvPr/>
        </p:nvSpPr>
        <p:spPr>
          <a:xfrm>
            <a:off x="7704436" y="6011834"/>
            <a:ext cx="29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Pizza Places in Toronto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6025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F444A-FE12-49B2-9B35-4DE119EB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5564972"/>
            <a:ext cx="11927840" cy="1293028"/>
          </a:xfrm>
        </p:spPr>
        <p:txBody>
          <a:bodyPr>
            <a:noAutofit/>
          </a:bodyPr>
          <a:lstStyle/>
          <a:p>
            <a:pPr algn="ctr"/>
            <a:r>
              <a:rPr lang="en-US" sz="2200" dirty="0"/>
              <a:t>Near </a:t>
            </a:r>
            <a:r>
              <a:rPr lang="en-US" sz="2200" dirty="0" err="1"/>
              <a:t>spadina</a:t>
            </a:r>
            <a:r>
              <a:rPr lang="en-US" sz="2200" dirty="0"/>
              <a:t> fort York is again a convenient place to open a new venue</a:t>
            </a:r>
            <a:endParaRPr lang="es-PE" sz="2200" dirty="0"/>
          </a:p>
        </p:txBody>
      </p:sp>
      <p:pic>
        <p:nvPicPr>
          <p:cNvPr id="5" name="Marcador de contenido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B81D36B8-DB50-4ECF-B6AE-870898E1A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6007" r="3755" b="4983"/>
          <a:stretch/>
        </p:blipFill>
        <p:spPr>
          <a:xfrm>
            <a:off x="2773679" y="1008211"/>
            <a:ext cx="7772401" cy="4556761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D7AE0B8-3E8A-400B-8D6D-DE30BA783AF3}"/>
              </a:ext>
            </a:extLst>
          </p:cNvPr>
          <p:cNvSpPr/>
          <p:nvPr/>
        </p:nvSpPr>
        <p:spPr>
          <a:xfrm>
            <a:off x="5892800" y="4572000"/>
            <a:ext cx="1117600" cy="7315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667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60922-AD7A-40F2-9C80-2A43C36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56C5D2-721B-4318-B9A7-CE84EDD8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4310"/>
            <a:ext cx="10820400" cy="40241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The model gave some useful data from the cities and showed a map with their locations</a:t>
            </a:r>
          </a:p>
          <a:p>
            <a:endParaRPr lang="en-US" dirty="0"/>
          </a:p>
          <a:p>
            <a:r>
              <a:rPr lang="en-US" dirty="0"/>
              <a:t>We built a relatively simple model that will help us to choose the most profitable venue.</a:t>
            </a:r>
          </a:p>
          <a:p>
            <a:endParaRPr lang="en-US" dirty="0"/>
          </a:p>
          <a:p>
            <a:r>
              <a:rPr lang="en-US" dirty="0"/>
              <a:t>It also suggests some places where it would be adequate to open a venue.</a:t>
            </a:r>
          </a:p>
          <a:p>
            <a:endParaRPr lang="en-US" dirty="0"/>
          </a:p>
          <a:p>
            <a:r>
              <a:rPr lang="es-PE" dirty="0" err="1"/>
              <a:t>There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</a:t>
            </a:r>
            <a:r>
              <a:rPr lang="es-PE" dirty="0" err="1"/>
              <a:t>plenty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room</a:t>
            </a:r>
            <a:r>
              <a:rPr lang="es-PE" dirty="0"/>
              <a:t> </a:t>
            </a:r>
            <a:r>
              <a:rPr lang="es-PE" dirty="0" err="1"/>
              <a:t>for</a:t>
            </a:r>
            <a:r>
              <a:rPr lang="es-PE" dirty="0"/>
              <a:t> </a:t>
            </a:r>
            <a:r>
              <a:rPr lang="es-PE" dirty="0" err="1"/>
              <a:t>improvent</a:t>
            </a:r>
            <a:r>
              <a:rPr lang="es-PE" dirty="0"/>
              <a:t>, </a:t>
            </a:r>
            <a:r>
              <a:rPr lang="es-PE" dirty="0" err="1"/>
              <a:t>specially</a:t>
            </a:r>
            <a:r>
              <a:rPr lang="es-PE" dirty="0"/>
              <a:t> in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complexity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algorithms</a:t>
            </a:r>
            <a:r>
              <a:rPr lang="es-PE" dirty="0"/>
              <a:t>, </a:t>
            </a:r>
            <a:r>
              <a:rPr lang="es-PE" dirty="0" err="1"/>
              <a:t>but</a:t>
            </a:r>
            <a:r>
              <a:rPr lang="es-PE" dirty="0"/>
              <a:t> I </a:t>
            </a:r>
            <a:r>
              <a:rPr lang="es-PE" dirty="0" err="1"/>
              <a:t>used</a:t>
            </a:r>
            <a:r>
              <a:rPr lang="es-PE" dirty="0"/>
              <a:t> </a:t>
            </a:r>
            <a:r>
              <a:rPr lang="es-PE" dirty="0" err="1"/>
              <a:t>what</a:t>
            </a:r>
            <a:r>
              <a:rPr lang="es-PE" dirty="0"/>
              <a:t> </a:t>
            </a:r>
            <a:r>
              <a:rPr lang="es-PE" dirty="0" err="1"/>
              <a:t>they</a:t>
            </a:r>
            <a:r>
              <a:rPr lang="es-PE" dirty="0"/>
              <a:t> </a:t>
            </a:r>
            <a:r>
              <a:rPr lang="es-PE" dirty="0" err="1"/>
              <a:t>taught</a:t>
            </a:r>
            <a:r>
              <a:rPr lang="es-PE" dirty="0"/>
              <a:t> </a:t>
            </a:r>
            <a:r>
              <a:rPr lang="es-PE" dirty="0" err="1"/>
              <a:t>us</a:t>
            </a:r>
            <a:r>
              <a:rPr lang="es-PE" dirty="0"/>
              <a:t> </a:t>
            </a:r>
            <a:r>
              <a:rPr lang="es-PE" dirty="0" err="1"/>
              <a:t>stricly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49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BAA5C-CF9B-4B0F-9FEB-A5797AA3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INFORMATION ABOUT CITIES IS VALUABLE FOR INVESTORS AND INTERESTED PEOPLE 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87181-E527-4EF9-BE09-37A6DE79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02560"/>
            <a:ext cx="10820400" cy="4024125"/>
          </a:xfrm>
        </p:spPr>
        <p:txBody>
          <a:bodyPr/>
          <a:lstStyle/>
          <a:p>
            <a:r>
              <a:rPr lang="en-US" dirty="0"/>
              <a:t>In order to open new venues we need to have a sense of the most popular ones.</a:t>
            </a:r>
          </a:p>
          <a:p>
            <a:endParaRPr lang="en-US" dirty="0"/>
          </a:p>
          <a:p>
            <a:r>
              <a:rPr lang="en-US" dirty="0"/>
              <a:t>If one venue is successful in one city, it might be successful in another similar city.</a:t>
            </a:r>
          </a:p>
          <a:p>
            <a:endParaRPr lang="en-US" dirty="0"/>
          </a:p>
          <a:p>
            <a:r>
              <a:rPr lang="en-US" dirty="0"/>
              <a:t>It is necessary to open a new venue in a place where it is not crowded</a:t>
            </a:r>
          </a:p>
          <a:p>
            <a:endParaRPr lang="en-US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2039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FC534-5246-434E-B9F1-AC21402B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D43CA-8B8B-4E3E-8E86-B6650D1F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891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had some really hard problems trying to get the data from Neighborhoods.</a:t>
            </a:r>
          </a:p>
          <a:p>
            <a:endParaRPr lang="en-US" dirty="0"/>
          </a:p>
          <a:p>
            <a:r>
              <a:rPr lang="en-US" dirty="0"/>
              <a:t>For California neighborhoods: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>
                <a:hlinkClick r:id="rId2"/>
              </a:rPr>
              <a:t>https://www.geonames.org/postal-codes/US/CA/california.html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Toronto neighborhoods: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https://en.wikipedia.org/wiki/List_of_postal_codes_of_Canada:_M</a:t>
            </a:r>
            <a:endParaRPr lang="es-PE" dirty="0"/>
          </a:p>
          <a:p>
            <a:pPr lvl="1"/>
            <a:endParaRPr lang="en-US" dirty="0"/>
          </a:p>
          <a:p>
            <a:r>
              <a:rPr lang="en-US" dirty="0"/>
              <a:t>For Manhattan neighborhoods: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https://cocl.us/new_york_dataset</a:t>
            </a:r>
            <a:endParaRPr lang="es-PE" dirty="0"/>
          </a:p>
          <a:p>
            <a:pPr lvl="1"/>
            <a:endParaRPr lang="en-US" dirty="0"/>
          </a:p>
          <a:p>
            <a:r>
              <a:rPr lang="en-US" dirty="0"/>
              <a:t>To get the coordinates I used the </a:t>
            </a:r>
            <a:r>
              <a:rPr lang="en-US" dirty="0" err="1"/>
              <a:t>Arcgis</a:t>
            </a:r>
            <a:r>
              <a:rPr lang="en-US" dirty="0"/>
              <a:t> method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4269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D5E51-4C9A-424A-A7BD-2A9CF44A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Usign</a:t>
            </a:r>
            <a:r>
              <a:rPr lang="en-US" dirty="0"/>
              <a:t> the </a:t>
            </a:r>
            <a:r>
              <a:rPr lang="en-US" dirty="0" err="1"/>
              <a:t>arcgis</a:t>
            </a:r>
            <a:r>
              <a:rPr lang="en-US" dirty="0"/>
              <a:t> method</a:t>
            </a:r>
            <a:endParaRPr lang="es-PE" dirty="0"/>
          </a:p>
        </p:txBody>
      </p:sp>
      <p:pic>
        <p:nvPicPr>
          <p:cNvPr id="6" name="Imagen 5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06528E-B551-47ED-87DE-D3166C2A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1" y="2057401"/>
            <a:ext cx="9818078" cy="41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49737-5F49-4BA3-B537-21C7763D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</a:t>
            </a:r>
            <a:endParaRPr lang="es-PE" dirty="0"/>
          </a:p>
        </p:txBody>
      </p:sp>
      <p:pic>
        <p:nvPicPr>
          <p:cNvPr id="5" name="Imagen 4" descr="Imagen que contiene exterior, agua, pasto, naturaleza&#10;&#10;Descripción generada automáticamente">
            <a:extLst>
              <a:ext uri="{FF2B5EF4-FFF2-40B4-BE49-F238E27FC236}">
                <a16:creationId xmlns:a16="http://schemas.microsoft.com/office/drawing/2014/main" id="{FA869A45-FA5A-42A7-BA04-B2F06CE60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r="4510"/>
          <a:stretch/>
        </p:blipFill>
        <p:spPr>
          <a:xfrm>
            <a:off x="317125" y="2283155"/>
            <a:ext cx="5597479" cy="3656436"/>
          </a:xfrm>
          <a:prstGeom prst="rect">
            <a:avLst/>
          </a:prstGeom>
        </p:spPr>
      </p:pic>
      <p:pic>
        <p:nvPicPr>
          <p:cNvPr id="10" name="Imagen 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4ED4DDE-83EC-4AA2-9664-98174A85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2768"/>
          <a:stretch/>
        </p:blipFill>
        <p:spPr>
          <a:xfrm>
            <a:off x="6096000" y="2283155"/>
            <a:ext cx="5851201" cy="36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9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6024389-1645-4678-8788-E7D0D508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/>
          <a:stretch/>
        </p:blipFill>
        <p:spPr>
          <a:xfrm>
            <a:off x="6096000" y="1557888"/>
            <a:ext cx="6032384" cy="4143664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</a:effectLst>
        </p:spPr>
      </p:pic>
      <p:pic>
        <p:nvPicPr>
          <p:cNvPr id="5" name="Marcador de contenido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0D91A556-1BA3-46BE-AD55-39A65FD32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0" y="1557888"/>
            <a:ext cx="5709207" cy="4143664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D67081-FE1D-4B29-886D-51047440234A}"/>
              </a:ext>
            </a:extLst>
          </p:cNvPr>
          <p:cNvSpPr txBox="1"/>
          <p:nvPr/>
        </p:nvSpPr>
        <p:spPr>
          <a:xfrm>
            <a:off x="1272988" y="5889812"/>
            <a:ext cx="313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one hot encoding for California venues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96C01C-166B-4668-BC7D-8B3BB81A3F32}"/>
              </a:ext>
            </a:extLst>
          </p:cNvPr>
          <p:cNvSpPr txBox="1"/>
          <p:nvPr/>
        </p:nvSpPr>
        <p:spPr>
          <a:xfrm>
            <a:off x="7781367" y="5898777"/>
            <a:ext cx="300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popular venues in California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612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8D751-4FEC-4E71-8C01-A04A544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  <a:endParaRPr lang="es-PE" dirty="0"/>
          </a:p>
        </p:txBody>
      </p:sp>
      <p:pic>
        <p:nvPicPr>
          <p:cNvPr id="5" name="Imagen 4" descr="Imagen que contiene exterior, puerto, agua&#10;&#10;Descripción generada automáticamente">
            <a:extLst>
              <a:ext uri="{FF2B5EF4-FFF2-40B4-BE49-F238E27FC236}">
                <a16:creationId xmlns:a16="http://schemas.microsoft.com/office/drawing/2014/main" id="{000CEBA5-A51B-4524-99A5-714601F9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3" y="2271514"/>
            <a:ext cx="5413130" cy="3608753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AEF6EC8-8186-410A-8F3D-59565286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2244" r="1990" b="1577"/>
          <a:stretch/>
        </p:blipFill>
        <p:spPr>
          <a:xfrm>
            <a:off x="5902960" y="2271515"/>
            <a:ext cx="6069311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15B48D0-3962-4149-8A84-EBC53220A5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25" y="1384855"/>
            <a:ext cx="6099375" cy="4351338"/>
          </a:xfrm>
          <a:prstGeom prst="rect">
            <a:avLst/>
          </a:prstGeom>
        </p:spPr>
      </p:pic>
      <p:pic>
        <p:nvPicPr>
          <p:cNvPr id="9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A601547-39E9-44BC-9414-AED234C5F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5" y="1313137"/>
            <a:ext cx="5429192" cy="43513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0DD610-483D-45C0-9AAD-A059D6DD1BA6}"/>
              </a:ext>
            </a:extLst>
          </p:cNvPr>
          <p:cNvSpPr txBox="1"/>
          <p:nvPr/>
        </p:nvSpPr>
        <p:spPr>
          <a:xfrm>
            <a:off x="1272988" y="5889812"/>
            <a:ext cx="313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one hot encoding for Toronto venues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D12F44-6FBD-4E10-90C7-A9AA028E8703}"/>
              </a:ext>
            </a:extLst>
          </p:cNvPr>
          <p:cNvSpPr txBox="1"/>
          <p:nvPr/>
        </p:nvSpPr>
        <p:spPr>
          <a:xfrm>
            <a:off x="7781367" y="5898777"/>
            <a:ext cx="300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popular venues in Toronto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5007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EC667-0D22-4B1C-BB63-C5A11E30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</a:t>
            </a:r>
            <a:endParaRPr lang="es-PE" dirty="0"/>
          </a:p>
        </p:txBody>
      </p:sp>
      <p:pic>
        <p:nvPicPr>
          <p:cNvPr id="5" name="Imagen 4" descr="Vista de una ciudad junto a un cuerpo de agua&#10;&#10;Descripción generada automáticamente">
            <a:extLst>
              <a:ext uri="{FF2B5EF4-FFF2-40B4-BE49-F238E27FC236}">
                <a16:creationId xmlns:a16="http://schemas.microsoft.com/office/drawing/2014/main" id="{AA2A5F9C-5A26-4DA3-BC00-094FA4A71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" y="2192092"/>
            <a:ext cx="6044380" cy="3706905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07D6530-2421-4E7A-99C7-FC366E3D7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5251" b="4164"/>
          <a:stretch/>
        </p:blipFill>
        <p:spPr>
          <a:xfrm>
            <a:off x="6191127" y="2192092"/>
            <a:ext cx="5870564" cy="36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9922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366</TotalTime>
  <Words>336</Words>
  <Application>Microsoft Office PowerPoint</Application>
  <PresentationFormat>Panorámica</PresentationFormat>
  <Paragraphs>51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Estela de condensación</vt:lpstr>
      <vt:lpstr>Presentación de PowerPoint</vt:lpstr>
      <vt:lpstr>ESSENTIAL INFORMATION ABOUT CITIES IS VALUABLE FOR INVESTORS AND INTERESTED PEOPLE </vt:lpstr>
      <vt:lpstr>Data acquisition and cleaning</vt:lpstr>
      <vt:lpstr>Usign the arcgis method</vt:lpstr>
      <vt:lpstr>California</vt:lpstr>
      <vt:lpstr>Presentación de PowerPoint</vt:lpstr>
      <vt:lpstr>Toronto</vt:lpstr>
      <vt:lpstr>Presentación de PowerPoint</vt:lpstr>
      <vt:lpstr>Manhattan</vt:lpstr>
      <vt:lpstr>Presentación de PowerPoint</vt:lpstr>
      <vt:lpstr>Most popular venue</vt:lpstr>
      <vt:lpstr>Presentación de PowerPoint</vt:lpstr>
      <vt:lpstr>Pizza place</vt:lpstr>
      <vt:lpstr>Near spadina fort York is again a convenient place to open a new venue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Celedonio Mendez</dc:creator>
  <cp:lastModifiedBy>Celedonio Mendez</cp:lastModifiedBy>
  <cp:revision>25</cp:revision>
  <dcterms:created xsi:type="dcterms:W3CDTF">2019-10-21T00:10:23Z</dcterms:created>
  <dcterms:modified xsi:type="dcterms:W3CDTF">2019-10-23T10:15:09Z</dcterms:modified>
</cp:coreProperties>
</file>